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534" y="5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AC5D5-BDA3-4E9E-B638-962135D925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F2FAB3-CDCF-4A58-8065-F6EDBD382F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53774C-0E9A-456F-815C-7B79A718E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E5930-ACFF-49E5-8056-87C92E081F52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1F528F-9854-443C-9337-76F862CCD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B95640-C526-4235-90A8-39C75FE58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107D9-537E-4346-B1AC-93BD33EE0C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698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2B9417-2187-4724-B121-4F8602734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04E485-9B6C-4426-B5DD-E453BDD13C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347033-E72A-4E6D-ADFC-07D124A71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E5930-ACFF-49E5-8056-87C92E081F52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652DFE-F552-452E-8C7C-A72D19D10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03139E-36EB-47D9-8CB9-88B8E3E03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107D9-537E-4346-B1AC-93BD33EE0C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001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B28EDF3-7AC4-484C-B09F-6361B83526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033F57-D6EA-43D8-9541-B966B7453E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9FED85-E891-4DA6-8CFB-24D5E524C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E5930-ACFF-49E5-8056-87C92E081F52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2DEAEF-BDC9-4788-8138-CB6642DCF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15D647-E327-4C08-9E02-4FEE2CFE4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107D9-537E-4346-B1AC-93BD33EE0C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224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239259-862B-4C4B-A0AD-FB39CF3BA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F4C4BC-0CD4-4E01-9091-B9C10CB37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E7A5F8-9367-4BB8-8242-DC80A82E8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E5930-ACFF-49E5-8056-87C92E081F52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F10DB1-7392-4B0E-AB95-38412B37E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E18C84-E113-439A-BCB3-5DA4178A5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107D9-537E-4346-B1AC-93BD33EE0C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994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3CED58-B9F4-4709-AACA-B7A442D86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AFB259-93E5-4563-9D19-1B069F8F6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2484DA-D6B3-4DAE-96D2-52CAE3CF8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E5930-ACFF-49E5-8056-87C92E081F52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82EE80-AD5B-43CB-BE2A-A6522C95E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EB9480-F4E0-412D-B6EA-ABBA1906A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107D9-537E-4346-B1AC-93BD33EE0C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858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7BE8D2-ED8D-4F14-9D9B-36AC6E29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938369-DF16-4F3B-82A3-BD39B5DF34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DC5701-1A03-4334-9636-EB7AC4509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787665-C8D3-4C1A-ABFA-431613046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E5930-ACFF-49E5-8056-87C92E081F52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970A6D-34BC-468E-8C06-B052DCE0A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95EB64-2671-49C0-93E2-68E48F5BF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107D9-537E-4346-B1AC-93BD33EE0C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825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DCE631-E9CE-47D5-A9D7-E0CDA32BD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A7A700-9261-4392-A94A-56E8D11718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F6381A-792A-4543-B8D7-8948829C4F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D4EAAC9-4455-48D1-AF77-EEA9F2B186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7EDF374-927E-4D36-9928-CA9E435E1E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F6EC82-16A8-4A39-8F41-A9C337607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E5930-ACFF-49E5-8056-87C92E081F52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53B692D-8B6B-4A70-9858-7345B9876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1A68847-D4EB-4A6C-9B10-5FAA64558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107D9-537E-4346-B1AC-93BD33EE0C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850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8A1048-3C70-4698-9F37-5E1606421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A54175B-C323-40BE-BC2F-19629D0D5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E5930-ACFF-49E5-8056-87C92E081F52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5F29D2E-31A8-43D1-8C37-A8D3A681B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32D640-EBA7-4A90-8FC0-FEF43A058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107D9-537E-4346-B1AC-93BD33EE0C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743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863A22-AE0A-4040-9BCA-87E6B8EA1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E5930-ACFF-49E5-8056-87C92E081F52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4048E2-45F5-49E9-B143-CD46CBE49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5CE7CF-E0AD-483F-88A4-FC6E4C9A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107D9-537E-4346-B1AC-93BD33EE0C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665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EC6AB5-BAB9-4802-BF24-079A64F6F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214339-E20A-4B9F-B78E-DAFC861CF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6565B84-4B42-4444-A5FC-EDAE55C310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B2DBEA-BBAC-447C-BF83-97B2B83A2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E5930-ACFF-49E5-8056-87C92E081F52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3C5B48-EC18-4B1B-A363-A727E4AF2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1207BC-C675-4830-8DE1-9AA243C4D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107D9-537E-4346-B1AC-93BD33EE0C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853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5309B-453C-48C8-8953-78624E37E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A944A12-DED9-4D69-A8BB-BB579BB177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E7CA61-0F88-43F8-A05C-F17B71DF70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039979-1990-478D-8538-9223F37F8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E5930-ACFF-49E5-8056-87C92E081F52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54388D-5448-40CB-AD6C-F2E6F144D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D285A0-571D-4E56-A060-4DE8974F0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107D9-537E-4346-B1AC-93BD33EE0C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92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310957-8E11-4887-83CD-ADF411FC5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D4A3B1-9D4C-4AC2-BA90-66B07766E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E482D5-2ADF-436C-A85D-4E63D0B40B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E5930-ACFF-49E5-8056-87C92E081F52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6E465D-5F41-43DC-BB21-4B6DB69CE3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265FCD-C27C-4538-B3D3-BFF1EC123A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107D9-537E-4346-B1AC-93BD33EE0C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616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8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B1F7E88-5B4A-4540-9262-6EF0437F3503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5286" y="160013"/>
            <a:ext cx="1440000" cy="72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636BE9-0128-4BBA-A519-C1EEBA9109C0}"/>
              </a:ext>
            </a:extLst>
          </p:cNvPr>
          <p:cNvSpPr txBox="1"/>
          <p:nvPr/>
        </p:nvSpPr>
        <p:spPr>
          <a:xfrm>
            <a:off x="165286" y="880012"/>
            <a:ext cx="144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메인 화면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74F0580-7623-4DD0-BE28-EA5AD94D1E63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55990" y="1095456"/>
            <a:ext cx="1440000" cy="7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611BFB-1093-4D01-81CC-B1C9A9F2A3C3}"/>
              </a:ext>
            </a:extLst>
          </p:cNvPr>
          <p:cNvSpPr txBox="1"/>
          <p:nvPr/>
        </p:nvSpPr>
        <p:spPr>
          <a:xfrm>
            <a:off x="3755990" y="1815456"/>
            <a:ext cx="144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카드 필터 설정창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17224B2-46CD-46F5-925F-FD2C790F770D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755990" y="2028289"/>
            <a:ext cx="1440000" cy="72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DABC952-D00A-4357-B767-54F6F6FB03CC}"/>
              </a:ext>
            </a:extLst>
          </p:cNvPr>
          <p:cNvSpPr txBox="1"/>
          <p:nvPr/>
        </p:nvSpPr>
        <p:spPr>
          <a:xfrm>
            <a:off x="3755990" y="2748893"/>
            <a:ext cx="144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카드 검색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CC5DA5-6583-4C3D-A0F0-DA4F21B3E775}"/>
              </a:ext>
            </a:extLst>
          </p:cNvPr>
          <p:cNvSpPr txBox="1"/>
          <p:nvPr/>
        </p:nvSpPr>
        <p:spPr>
          <a:xfrm>
            <a:off x="3755990" y="3664089"/>
            <a:ext cx="144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카드 정렬 설정창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46DF6FE-3521-486C-824E-15D25FC071DE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755990" y="2948471"/>
            <a:ext cx="1440000" cy="72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F1EE83D-804D-46FC-9EE0-8511C01E482F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755897" y="3854072"/>
            <a:ext cx="1440000" cy="72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E52595C-64B2-47DC-8913-C8F1D8BC8BF4}"/>
              </a:ext>
            </a:extLst>
          </p:cNvPr>
          <p:cNvSpPr txBox="1"/>
          <p:nvPr/>
        </p:nvSpPr>
        <p:spPr>
          <a:xfrm>
            <a:off x="3755990" y="4579285"/>
            <a:ext cx="144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전체 카드 보기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429DCFB-94C3-44B3-B444-85C8520E49E3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212498" y="162623"/>
            <a:ext cx="1440000" cy="720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E77A2FE-690A-4663-8550-E3F031684C15}"/>
              </a:ext>
            </a:extLst>
          </p:cNvPr>
          <p:cNvSpPr txBox="1"/>
          <p:nvPr/>
        </p:nvSpPr>
        <p:spPr>
          <a:xfrm>
            <a:off x="5212499" y="882623"/>
            <a:ext cx="144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카드 상세 정보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B25F6A1-D87C-4688-BAF1-5D8D2D5EA517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389006" y="153855"/>
            <a:ext cx="1440000" cy="720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55EE0E7-9270-4628-A7F6-88BCADC505FF}"/>
              </a:ext>
            </a:extLst>
          </p:cNvPr>
          <p:cNvSpPr txBox="1"/>
          <p:nvPr/>
        </p:nvSpPr>
        <p:spPr>
          <a:xfrm>
            <a:off x="7389006" y="877484"/>
            <a:ext cx="144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고유 키워드 설명창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582D3930-E818-40AB-B079-D41D6720C743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647113" y="1092845"/>
            <a:ext cx="1440000" cy="7200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797A530-F0A3-4C6F-B736-483EA33AD727}"/>
              </a:ext>
            </a:extLst>
          </p:cNvPr>
          <p:cNvSpPr txBox="1"/>
          <p:nvPr/>
        </p:nvSpPr>
        <p:spPr>
          <a:xfrm>
            <a:off x="6646009" y="1812845"/>
            <a:ext cx="144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카드 제작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C68FDC92-B0BA-488A-8398-EDF7D115D80A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8827150" y="1096557"/>
            <a:ext cx="1440000" cy="7200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F0BF028-09E4-40F4-809E-F66FE0884952}"/>
              </a:ext>
            </a:extLst>
          </p:cNvPr>
          <p:cNvSpPr txBox="1"/>
          <p:nvPr/>
        </p:nvSpPr>
        <p:spPr>
          <a:xfrm>
            <a:off x="8824060" y="1820173"/>
            <a:ext cx="144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제작 확인창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4D01F7B7-5CD9-43C2-87AC-BDE92BFBC33D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1010586" y="1095456"/>
            <a:ext cx="1440000" cy="720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6FA114F-FAE8-4D06-BAF4-2FAE0DCD6F2D}"/>
              </a:ext>
            </a:extLst>
          </p:cNvPr>
          <p:cNvSpPr txBox="1"/>
          <p:nvPr/>
        </p:nvSpPr>
        <p:spPr>
          <a:xfrm>
            <a:off x="11010585" y="1814378"/>
            <a:ext cx="144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제작 결과창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B4CE811B-596D-4D04-8D35-CDC0559A3D50}"/>
              </a:ext>
            </a:extLst>
          </p:cNvPr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6646009" y="2025678"/>
            <a:ext cx="1440000" cy="72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4A07310-CDA5-4B28-AC82-F6736F64001F}"/>
              </a:ext>
            </a:extLst>
          </p:cNvPr>
          <p:cNvSpPr txBox="1"/>
          <p:nvPr/>
        </p:nvSpPr>
        <p:spPr>
          <a:xfrm>
            <a:off x="6646448" y="2745678"/>
            <a:ext cx="144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/>
              <a:t>카드 분해</a:t>
            </a:r>
            <a:endParaRPr lang="ko-KR" altLang="en-US" sz="800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AAC1CBFE-E907-4DB6-9EB5-B09A882894CF}"/>
              </a:ext>
            </a:extLst>
          </p:cNvPr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8824060" y="2032932"/>
            <a:ext cx="1440000" cy="72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74C7D12-EF8E-4811-9D13-7F6472C86504}"/>
              </a:ext>
            </a:extLst>
          </p:cNvPr>
          <p:cNvSpPr txBox="1"/>
          <p:nvPr/>
        </p:nvSpPr>
        <p:spPr>
          <a:xfrm>
            <a:off x="8822516" y="2752932"/>
            <a:ext cx="144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분해 확인창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A0D373F5-4AAA-4C85-9E66-74A439E76BF8}"/>
              </a:ext>
            </a:extLst>
          </p:cNvPr>
          <p:cNvPicPr preferRelativeResize="0"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11010585" y="2029353"/>
            <a:ext cx="1440000" cy="7200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F5A5EE3-1EB3-4611-A12B-46CF525488C6}"/>
              </a:ext>
            </a:extLst>
          </p:cNvPr>
          <p:cNvSpPr txBox="1"/>
          <p:nvPr/>
        </p:nvSpPr>
        <p:spPr>
          <a:xfrm>
            <a:off x="11007055" y="2752932"/>
            <a:ext cx="144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분해 결과창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E2A556-7844-4323-AACC-561D4EA59B0F}"/>
              </a:ext>
            </a:extLst>
          </p:cNvPr>
          <p:cNvSpPr txBox="1"/>
          <p:nvPr/>
        </p:nvSpPr>
        <p:spPr>
          <a:xfrm>
            <a:off x="2336410" y="880012"/>
            <a:ext cx="144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카드 일람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959EA9DB-6518-428B-8533-909EF34E314F}"/>
              </a:ext>
            </a:extLst>
          </p:cNvPr>
          <p:cNvPicPr preferRelativeResize="0"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2336410" y="160012"/>
            <a:ext cx="1440000" cy="72000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71922B02-C1C0-40E8-B481-ADDB6DD5D575}"/>
              </a:ext>
            </a:extLst>
          </p:cNvPr>
          <p:cNvPicPr preferRelativeResize="0"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3755897" y="4831985"/>
            <a:ext cx="1440000" cy="72000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D09F04BA-9405-47C8-B244-3142700C4633}"/>
              </a:ext>
            </a:extLst>
          </p:cNvPr>
          <p:cNvSpPr txBox="1"/>
          <p:nvPr/>
        </p:nvSpPr>
        <p:spPr>
          <a:xfrm>
            <a:off x="3755321" y="5547100"/>
            <a:ext cx="144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카드 일관 분해 선택창</a:t>
            </a: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E85591D9-732D-4B4F-BE01-1408ADFD1DE9}"/>
              </a:ext>
            </a:extLst>
          </p:cNvPr>
          <p:cNvPicPr preferRelativeResize="0"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5194217" y="5809898"/>
            <a:ext cx="1440000" cy="72000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2E41FC2F-7B4C-4E9B-9990-88AE23B6E9B1}"/>
              </a:ext>
            </a:extLst>
          </p:cNvPr>
          <p:cNvSpPr txBox="1"/>
          <p:nvPr/>
        </p:nvSpPr>
        <p:spPr>
          <a:xfrm>
            <a:off x="5206009" y="6522754"/>
            <a:ext cx="144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여분 카드 분해창</a:t>
            </a: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358ECF13-FAD1-4EFE-96DF-B4073EB5ADB6}"/>
              </a:ext>
            </a:extLst>
          </p:cNvPr>
          <p:cNvPicPr preferRelativeResize="0"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7366173" y="5809898"/>
            <a:ext cx="1440000" cy="72000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8D0E0994-7268-4D1D-851F-2B7928A7D480}"/>
              </a:ext>
            </a:extLst>
          </p:cNvPr>
          <p:cNvSpPr txBox="1"/>
          <p:nvPr/>
        </p:nvSpPr>
        <p:spPr>
          <a:xfrm>
            <a:off x="7366009" y="6529897"/>
            <a:ext cx="144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여분 카드 분해 확인창</a:t>
            </a: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1E34C6D0-3019-46E4-980E-CF5370D5BD19}"/>
              </a:ext>
            </a:extLst>
          </p:cNvPr>
          <p:cNvPicPr preferRelativeResize="0"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5212498" y="6788402"/>
            <a:ext cx="1440000" cy="72000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A07AFF9E-ADB7-44BC-9571-7B688AF2A488}"/>
              </a:ext>
            </a:extLst>
          </p:cNvPr>
          <p:cNvSpPr txBox="1"/>
          <p:nvPr/>
        </p:nvSpPr>
        <p:spPr>
          <a:xfrm>
            <a:off x="5212498" y="7508402"/>
            <a:ext cx="144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선택 카드 분해창</a:t>
            </a: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C9CD9FD5-94C1-45A8-B986-99BF8CAF5C29}"/>
              </a:ext>
            </a:extLst>
          </p:cNvPr>
          <p:cNvPicPr preferRelativeResize="0"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7366009" y="6788402"/>
            <a:ext cx="1440000" cy="720000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358FB5D5-6AEA-477F-9CA7-976A42E8CC15}"/>
              </a:ext>
            </a:extLst>
          </p:cNvPr>
          <p:cNvSpPr txBox="1"/>
          <p:nvPr/>
        </p:nvSpPr>
        <p:spPr>
          <a:xfrm>
            <a:off x="7366009" y="7508402"/>
            <a:ext cx="144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선택 카드 분해 확인창</a:t>
            </a: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5E21EA41-1595-4D44-9BF4-2C6EDF5746BC}"/>
              </a:ext>
            </a:extLst>
          </p:cNvPr>
          <p:cNvPicPr preferRelativeResize="0"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9519520" y="5809898"/>
            <a:ext cx="1440000" cy="72000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04298886-E3C2-4B81-ABA9-E4D695F2543F}"/>
              </a:ext>
            </a:extLst>
          </p:cNvPr>
          <p:cNvSpPr txBox="1"/>
          <p:nvPr/>
        </p:nvSpPr>
        <p:spPr>
          <a:xfrm>
            <a:off x="9514935" y="6529898"/>
            <a:ext cx="144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여분 카드 분해 결과창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30A22F9E-48F3-48E7-8877-8A41E25C7D14}"/>
              </a:ext>
            </a:extLst>
          </p:cNvPr>
          <p:cNvPicPr preferRelativeResize="0"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9519519" y="6788402"/>
            <a:ext cx="1440000" cy="720000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5903CAB7-09F3-495C-A998-F0BEC2460B10}"/>
              </a:ext>
            </a:extLst>
          </p:cNvPr>
          <p:cNvSpPr txBox="1"/>
          <p:nvPr/>
        </p:nvSpPr>
        <p:spPr>
          <a:xfrm>
            <a:off x="9514935" y="7508402"/>
            <a:ext cx="144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선택 카드 분해 결과창</a:t>
            </a: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BE693FB-FCEB-4E17-9E54-A7D25D93C57C}"/>
              </a:ext>
            </a:extLst>
          </p:cNvPr>
          <p:cNvCxnSpPr>
            <a:cxnSpLocks/>
            <a:stCxn id="4" idx="3"/>
            <a:endCxn id="55" idx="1"/>
          </p:cNvCxnSpPr>
          <p:nvPr/>
        </p:nvCxnSpPr>
        <p:spPr>
          <a:xfrm flipV="1">
            <a:off x="1605286" y="520012"/>
            <a:ext cx="7311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088BC4CA-2223-475F-B312-F8C739059A97}"/>
              </a:ext>
            </a:extLst>
          </p:cNvPr>
          <p:cNvCxnSpPr>
            <a:cxnSpLocks/>
            <a:stCxn id="9" idx="2"/>
            <a:endCxn id="10" idx="1"/>
          </p:cNvCxnSpPr>
          <p:nvPr/>
        </p:nvCxnSpPr>
        <p:spPr>
          <a:xfrm rot="16200000" flipH="1">
            <a:off x="3226200" y="925666"/>
            <a:ext cx="360000" cy="69958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E6E1BC90-9C89-43AF-8092-6A4AC4C52991}"/>
              </a:ext>
            </a:extLst>
          </p:cNvPr>
          <p:cNvCxnSpPr>
            <a:cxnSpLocks/>
            <a:stCxn id="9" idx="2"/>
            <a:endCxn id="14" idx="1"/>
          </p:cNvCxnSpPr>
          <p:nvPr/>
        </p:nvCxnSpPr>
        <p:spPr>
          <a:xfrm rot="16200000" flipH="1">
            <a:off x="2759784" y="1392082"/>
            <a:ext cx="1292833" cy="69958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29E1648A-7694-4AE1-88EC-2225E9A43EB6}"/>
              </a:ext>
            </a:extLst>
          </p:cNvPr>
          <p:cNvCxnSpPr>
            <a:cxnSpLocks/>
            <a:stCxn id="9" idx="2"/>
            <a:endCxn id="23" idx="1"/>
          </p:cNvCxnSpPr>
          <p:nvPr/>
        </p:nvCxnSpPr>
        <p:spPr>
          <a:xfrm rot="16200000" flipH="1">
            <a:off x="2299693" y="1852173"/>
            <a:ext cx="2213015" cy="69958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31DE6708-1D46-4ECB-80D9-2A507943EAD4}"/>
              </a:ext>
            </a:extLst>
          </p:cNvPr>
          <p:cNvCxnSpPr>
            <a:cxnSpLocks/>
            <a:stCxn id="9" idx="2"/>
            <a:endCxn id="24" idx="1"/>
          </p:cNvCxnSpPr>
          <p:nvPr/>
        </p:nvCxnSpPr>
        <p:spPr>
          <a:xfrm rot="16200000" flipH="1">
            <a:off x="1846845" y="2305020"/>
            <a:ext cx="3118616" cy="69948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연결선: 꺾임 98">
            <a:extLst>
              <a:ext uri="{FF2B5EF4-FFF2-40B4-BE49-F238E27FC236}">
                <a16:creationId xmlns:a16="http://schemas.microsoft.com/office/drawing/2014/main" id="{C71FA951-13B3-489D-BE66-520D6BE5AAA9}"/>
              </a:ext>
            </a:extLst>
          </p:cNvPr>
          <p:cNvCxnSpPr>
            <a:cxnSpLocks/>
            <a:stCxn id="9" idx="2"/>
            <a:endCxn id="62" idx="1"/>
          </p:cNvCxnSpPr>
          <p:nvPr/>
        </p:nvCxnSpPr>
        <p:spPr>
          <a:xfrm rot="16200000" flipH="1">
            <a:off x="1357889" y="2793976"/>
            <a:ext cx="4096529" cy="69948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1569E253-4780-48AE-A2D2-6001458819AA}"/>
              </a:ext>
            </a:extLst>
          </p:cNvPr>
          <p:cNvCxnSpPr>
            <a:cxnSpLocks/>
            <a:stCxn id="73" idx="2"/>
            <a:endCxn id="63" idx="1"/>
          </p:cNvCxnSpPr>
          <p:nvPr/>
        </p:nvCxnSpPr>
        <p:spPr>
          <a:xfrm rot="16200000" flipH="1">
            <a:off x="4631092" y="5606773"/>
            <a:ext cx="407354" cy="7188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8CCC8AA4-1014-4122-B2A1-D0F8B42ED623}"/>
              </a:ext>
            </a:extLst>
          </p:cNvPr>
          <p:cNvCxnSpPr>
            <a:cxnSpLocks/>
            <a:stCxn id="73" idx="2"/>
            <a:endCxn id="69" idx="1"/>
          </p:cNvCxnSpPr>
          <p:nvPr/>
        </p:nvCxnSpPr>
        <p:spPr>
          <a:xfrm rot="16200000" flipH="1">
            <a:off x="4150980" y="6086884"/>
            <a:ext cx="1385858" cy="7371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2970B851-FD77-4E62-A0F0-D953C3EE96F7}"/>
              </a:ext>
            </a:extLst>
          </p:cNvPr>
          <p:cNvCxnSpPr>
            <a:cxnSpLocks/>
            <a:stCxn id="63" idx="3"/>
            <a:endCxn id="66" idx="1"/>
          </p:cNvCxnSpPr>
          <p:nvPr/>
        </p:nvCxnSpPr>
        <p:spPr>
          <a:xfrm>
            <a:off x="6634217" y="6169898"/>
            <a:ext cx="731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A3D6641D-AD96-4CA4-ACA8-BE12101F181A}"/>
              </a:ext>
            </a:extLst>
          </p:cNvPr>
          <p:cNvCxnSpPr>
            <a:cxnSpLocks/>
            <a:stCxn id="66" idx="3"/>
            <a:endCxn id="67" idx="1"/>
          </p:cNvCxnSpPr>
          <p:nvPr/>
        </p:nvCxnSpPr>
        <p:spPr>
          <a:xfrm>
            <a:off x="8806173" y="6169898"/>
            <a:ext cx="7133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3C76F998-9ABE-4363-AAD0-F6B83FA32B59}"/>
              </a:ext>
            </a:extLst>
          </p:cNvPr>
          <p:cNvCxnSpPr>
            <a:cxnSpLocks/>
            <a:stCxn id="69" idx="3"/>
            <a:endCxn id="70" idx="1"/>
          </p:cNvCxnSpPr>
          <p:nvPr/>
        </p:nvCxnSpPr>
        <p:spPr>
          <a:xfrm>
            <a:off x="6652498" y="7148402"/>
            <a:ext cx="7135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B61E48CE-B671-46E1-B41E-5B2EAA590046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>
            <a:off x="8806009" y="7148402"/>
            <a:ext cx="713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연결선: 꺾임 120">
            <a:extLst>
              <a:ext uri="{FF2B5EF4-FFF2-40B4-BE49-F238E27FC236}">
                <a16:creationId xmlns:a16="http://schemas.microsoft.com/office/drawing/2014/main" id="{33E4763D-9269-41C5-B42E-ED4ABB1A70A3}"/>
              </a:ext>
            </a:extLst>
          </p:cNvPr>
          <p:cNvCxnSpPr>
            <a:cxnSpLocks/>
            <a:stCxn id="27" idx="2"/>
            <a:endCxn id="39" idx="1"/>
          </p:cNvCxnSpPr>
          <p:nvPr/>
        </p:nvCxnSpPr>
        <p:spPr>
          <a:xfrm rot="16200000" flipH="1">
            <a:off x="6112417" y="918149"/>
            <a:ext cx="354778" cy="7146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연결선: 꺾임 121">
            <a:extLst>
              <a:ext uri="{FF2B5EF4-FFF2-40B4-BE49-F238E27FC236}">
                <a16:creationId xmlns:a16="http://schemas.microsoft.com/office/drawing/2014/main" id="{D13C0EBB-AC98-4E4E-99FC-90FDD7B6E000}"/>
              </a:ext>
            </a:extLst>
          </p:cNvPr>
          <p:cNvCxnSpPr>
            <a:cxnSpLocks/>
            <a:stCxn id="27" idx="2"/>
            <a:endCxn id="45" idx="1"/>
          </p:cNvCxnSpPr>
          <p:nvPr/>
        </p:nvCxnSpPr>
        <p:spPr>
          <a:xfrm rot="16200000" flipH="1">
            <a:off x="5645449" y="1385117"/>
            <a:ext cx="1287611" cy="7135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2F6B429B-ED5B-4CF7-952C-4159943452A3}"/>
              </a:ext>
            </a:extLst>
          </p:cNvPr>
          <p:cNvCxnSpPr>
            <a:cxnSpLocks/>
            <a:stCxn id="39" idx="3"/>
            <a:endCxn id="37" idx="1"/>
          </p:cNvCxnSpPr>
          <p:nvPr/>
        </p:nvCxnSpPr>
        <p:spPr>
          <a:xfrm>
            <a:off x="8087113" y="1452845"/>
            <a:ext cx="740037" cy="3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377DF2CF-87DD-457C-9B61-8303208F303E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 flipV="1">
            <a:off x="10267150" y="1455456"/>
            <a:ext cx="743436" cy="1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F2CF2038-D7D8-4AD3-854E-0954C4656105}"/>
              </a:ext>
            </a:extLst>
          </p:cNvPr>
          <p:cNvCxnSpPr>
            <a:cxnSpLocks/>
            <a:stCxn id="43" idx="3"/>
            <a:endCxn id="44" idx="1"/>
          </p:cNvCxnSpPr>
          <p:nvPr/>
        </p:nvCxnSpPr>
        <p:spPr>
          <a:xfrm flipV="1">
            <a:off x="10264060" y="2389353"/>
            <a:ext cx="746525" cy="3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948E1869-5013-4A3F-A7CC-5F06DBBDB0B3}"/>
              </a:ext>
            </a:extLst>
          </p:cNvPr>
          <p:cNvCxnSpPr>
            <a:cxnSpLocks/>
            <a:stCxn id="45" idx="3"/>
            <a:endCxn id="43" idx="1"/>
          </p:cNvCxnSpPr>
          <p:nvPr/>
        </p:nvCxnSpPr>
        <p:spPr>
          <a:xfrm>
            <a:off x="8086009" y="2385678"/>
            <a:ext cx="738051" cy="7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F0942745-E6FA-4F76-AC90-574734A32D34}"/>
              </a:ext>
            </a:extLst>
          </p:cNvPr>
          <p:cNvCxnSpPr>
            <a:cxnSpLocks/>
            <a:stCxn id="55" idx="3"/>
            <a:endCxn id="26" idx="1"/>
          </p:cNvCxnSpPr>
          <p:nvPr/>
        </p:nvCxnSpPr>
        <p:spPr>
          <a:xfrm>
            <a:off x="3776410" y="520012"/>
            <a:ext cx="1436088" cy="2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42E8AE19-E9FE-4766-8606-1151693C28E6}"/>
              </a:ext>
            </a:extLst>
          </p:cNvPr>
          <p:cNvCxnSpPr>
            <a:cxnSpLocks/>
            <a:stCxn id="26" idx="3"/>
            <a:endCxn id="32" idx="1"/>
          </p:cNvCxnSpPr>
          <p:nvPr/>
        </p:nvCxnSpPr>
        <p:spPr>
          <a:xfrm flipV="1">
            <a:off x="6652498" y="513855"/>
            <a:ext cx="736508" cy="8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그림 145">
            <a:extLst>
              <a:ext uri="{FF2B5EF4-FFF2-40B4-BE49-F238E27FC236}">
                <a16:creationId xmlns:a16="http://schemas.microsoft.com/office/drawing/2014/main" id="{ECCF6B88-F604-453F-9A85-9847E52E00AB}"/>
              </a:ext>
            </a:extLst>
          </p:cNvPr>
          <p:cNvPicPr preferRelativeResize="0"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2336410" y="7709077"/>
            <a:ext cx="1440000" cy="720000"/>
          </a:xfrm>
          <a:prstGeom prst="rect">
            <a:avLst/>
          </a:prstGeom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A9C3FCE2-D4A7-4954-B735-C045BD66F66E}"/>
              </a:ext>
            </a:extLst>
          </p:cNvPr>
          <p:cNvSpPr txBox="1"/>
          <p:nvPr/>
        </p:nvSpPr>
        <p:spPr>
          <a:xfrm>
            <a:off x="2336410" y="8427872"/>
            <a:ext cx="144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덱 일람</a:t>
            </a:r>
          </a:p>
        </p:txBody>
      </p:sp>
      <p:pic>
        <p:nvPicPr>
          <p:cNvPr id="149" name="그림 148">
            <a:extLst>
              <a:ext uri="{FF2B5EF4-FFF2-40B4-BE49-F238E27FC236}">
                <a16:creationId xmlns:a16="http://schemas.microsoft.com/office/drawing/2014/main" id="{5A7CB3A9-25B7-49B0-B4B5-891CE42CC282}"/>
              </a:ext>
            </a:extLst>
          </p:cNvPr>
          <p:cNvPicPr preferRelativeResize="0">
            <a:picLocks/>
          </p:cNvPicPr>
          <p:nvPr/>
        </p:nvPicPr>
        <p:blipFill>
          <a:blip r:embed="rId24"/>
          <a:stretch>
            <a:fillRect/>
          </a:stretch>
        </p:blipFill>
        <p:spPr>
          <a:xfrm>
            <a:off x="3777994" y="9605769"/>
            <a:ext cx="1440000" cy="720000"/>
          </a:xfrm>
          <a:prstGeom prst="rect">
            <a:avLst/>
          </a:prstGeom>
        </p:spPr>
      </p:pic>
      <p:sp>
        <p:nvSpPr>
          <p:cNvPr id="150" name="TextBox 149">
            <a:extLst>
              <a:ext uri="{FF2B5EF4-FFF2-40B4-BE49-F238E27FC236}">
                <a16:creationId xmlns:a16="http://schemas.microsoft.com/office/drawing/2014/main" id="{C377DFEE-C70A-4CF5-B4F4-C5836AD4543D}"/>
              </a:ext>
            </a:extLst>
          </p:cNvPr>
          <p:cNvSpPr txBox="1"/>
          <p:nvPr/>
        </p:nvSpPr>
        <p:spPr>
          <a:xfrm>
            <a:off x="3776410" y="10325684"/>
            <a:ext cx="144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덱 일람 덱 삭제 모드</a:t>
            </a:r>
          </a:p>
        </p:txBody>
      </p:sp>
      <p:pic>
        <p:nvPicPr>
          <p:cNvPr id="152" name="그림 151">
            <a:extLst>
              <a:ext uri="{FF2B5EF4-FFF2-40B4-BE49-F238E27FC236}">
                <a16:creationId xmlns:a16="http://schemas.microsoft.com/office/drawing/2014/main" id="{761B46EB-B6FA-4795-A3BD-80AB3A996FFB}"/>
              </a:ext>
            </a:extLst>
          </p:cNvPr>
          <p:cNvPicPr preferRelativeResize="0">
            <a:picLocks/>
          </p:cNvPicPr>
          <p:nvPr/>
        </p:nvPicPr>
        <p:blipFill>
          <a:blip r:embed="rId25"/>
          <a:stretch>
            <a:fillRect/>
          </a:stretch>
        </p:blipFill>
        <p:spPr>
          <a:xfrm>
            <a:off x="3776410" y="10528920"/>
            <a:ext cx="1440000" cy="720000"/>
          </a:xfrm>
          <a:prstGeom prst="rect">
            <a:avLst/>
          </a:prstGeom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75B44FC0-E793-4DB6-9E16-408B753DDEC0}"/>
              </a:ext>
            </a:extLst>
          </p:cNvPr>
          <p:cNvSpPr txBox="1"/>
          <p:nvPr/>
        </p:nvSpPr>
        <p:spPr>
          <a:xfrm>
            <a:off x="3776410" y="11244202"/>
            <a:ext cx="144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덱 일람 덱 배치 모드</a:t>
            </a:r>
          </a:p>
        </p:txBody>
      </p:sp>
      <p:pic>
        <p:nvPicPr>
          <p:cNvPr id="155" name="그림 154">
            <a:extLst>
              <a:ext uri="{FF2B5EF4-FFF2-40B4-BE49-F238E27FC236}">
                <a16:creationId xmlns:a16="http://schemas.microsoft.com/office/drawing/2014/main" id="{386F6571-AB90-42B2-A4FA-49191FA09C38}"/>
              </a:ext>
            </a:extLst>
          </p:cNvPr>
          <p:cNvPicPr preferRelativeResize="0">
            <a:picLocks/>
          </p:cNvPicPr>
          <p:nvPr/>
        </p:nvPicPr>
        <p:blipFill>
          <a:blip r:embed="rId26"/>
          <a:stretch>
            <a:fillRect/>
          </a:stretch>
        </p:blipFill>
        <p:spPr>
          <a:xfrm>
            <a:off x="3774826" y="11452071"/>
            <a:ext cx="1440000" cy="720000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119EB80B-0199-4E25-AB2C-8AA0E92A4852}"/>
              </a:ext>
            </a:extLst>
          </p:cNvPr>
          <p:cNvSpPr txBox="1"/>
          <p:nvPr/>
        </p:nvSpPr>
        <p:spPr>
          <a:xfrm>
            <a:off x="3774826" y="12166850"/>
            <a:ext cx="144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덱 일람 덱 검색 모드</a:t>
            </a:r>
          </a:p>
        </p:txBody>
      </p:sp>
      <p:pic>
        <p:nvPicPr>
          <p:cNvPr id="158" name="그림 157">
            <a:extLst>
              <a:ext uri="{FF2B5EF4-FFF2-40B4-BE49-F238E27FC236}">
                <a16:creationId xmlns:a16="http://schemas.microsoft.com/office/drawing/2014/main" id="{8517B322-C24C-4DE6-8058-8542A4700C7B}"/>
              </a:ext>
            </a:extLst>
          </p:cNvPr>
          <p:cNvPicPr preferRelativeResize="0">
            <a:picLocks/>
          </p:cNvPicPr>
          <p:nvPr/>
        </p:nvPicPr>
        <p:blipFill>
          <a:blip r:embed="rId27"/>
          <a:stretch>
            <a:fillRect/>
          </a:stretch>
        </p:blipFill>
        <p:spPr>
          <a:xfrm>
            <a:off x="3777994" y="8668476"/>
            <a:ext cx="1440000" cy="720000"/>
          </a:xfrm>
          <a:prstGeom prst="rect">
            <a:avLst/>
          </a:prstGeom>
        </p:spPr>
      </p:pic>
      <p:sp>
        <p:nvSpPr>
          <p:cNvPr id="159" name="TextBox 158">
            <a:extLst>
              <a:ext uri="{FF2B5EF4-FFF2-40B4-BE49-F238E27FC236}">
                <a16:creationId xmlns:a16="http://schemas.microsoft.com/office/drawing/2014/main" id="{1E6C7B83-F8BD-4378-87F8-9910FB7292C4}"/>
              </a:ext>
            </a:extLst>
          </p:cNvPr>
          <p:cNvSpPr txBox="1"/>
          <p:nvPr/>
        </p:nvSpPr>
        <p:spPr>
          <a:xfrm>
            <a:off x="3777994" y="9387948"/>
            <a:ext cx="144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덱 일람 덱 메뉴창</a:t>
            </a:r>
          </a:p>
        </p:txBody>
      </p:sp>
      <p:pic>
        <p:nvPicPr>
          <p:cNvPr id="161" name="그림 160">
            <a:extLst>
              <a:ext uri="{FF2B5EF4-FFF2-40B4-BE49-F238E27FC236}">
                <a16:creationId xmlns:a16="http://schemas.microsoft.com/office/drawing/2014/main" id="{D1680232-A277-44A4-9139-1A005B1D1310}"/>
              </a:ext>
            </a:extLst>
          </p:cNvPr>
          <p:cNvPicPr preferRelativeResize="0">
            <a:picLocks/>
          </p:cNvPicPr>
          <p:nvPr/>
        </p:nvPicPr>
        <p:blipFill>
          <a:blip r:embed="rId28"/>
          <a:stretch>
            <a:fillRect/>
          </a:stretch>
        </p:blipFill>
        <p:spPr>
          <a:xfrm>
            <a:off x="5214826" y="7710559"/>
            <a:ext cx="1440000" cy="720000"/>
          </a:xfrm>
          <a:prstGeom prst="rect">
            <a:avLst/>
          </a:prstGeom>
        </p:spPr>
      </p:pic>
      <p:sp>
        <p:nvSpPr>
          <p:cNvPr id="162" name="TextBox 161">
            <a:extLst>
              <a:ext uri="{FF2B5EF4-FFF2-40B4-BE49-F238E27FC236}">
                <a16:creationId xmlns:a16="http://schemas.microsoft.com/office/drawing/2014/main" id="{C84DD835-B8BF-4D5A-B49A-442DAEDE89D9}"/>
              </a:ext>
            </a:extLst>
          </p:cNvPr>
          <p:cNvSpPr txBox="1"/>
          <p:nvPr/>
        </p:nvSpPr>
        <p:spPr>
          <a:xfrm>
            <a:off x="5214826" y="8427872"/>
            <a:ext cx="144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덱 편집창</a:t>
            </a:r>
            <a:r>
              <a:rPr lang="en-US" altLang="ko-KR" sz="800" dirty="0"/>
              <a:t>-</a:t>
            </a:r>
            <a:r>
              <a:rPr lang="ko-KR" altLang="en-US" sz="800" dirty="0"/>
              <a:t>메인 덱</a:t>
            </a:r>
          </a:p>
        </p:txBody>
      </p:sp>
      <p:pic>
        <p:nvPicPr>
          <p:cNvPr id="164" name="그림 163">
            <a:extLst>
              <a:ext uri="{FF2B5EF4-FFF2-40B4-BE49-F238E27FC236}">
                <a16:creationId xmlns:a16="http://schemas.microsoft.com/office/drawing/2014/main" id="{3C8C3B3F-3D42-4F6F-91DF-62F55BB6D4E7}"/>
              </a:ext>
            </a:extLst>
          </p:cNvPr>
          <p:cNvPicPr preferRelativeResize="0">
            <a:picLocks/>
          </p:cNvPicPr>
          <p:nvPr/>
        </p:nvPicPr>
        <p:blipFill>
          <a:blip r:embed="rId29"/>
          <a:stretch>
            <a:fillRect/>
          </a:stretch>
        </p:blipFill>
        <p:spPr>
          <a:xfrm>
            <a:off x="6654826" y="8668476"/>
            <a:ext cx="1440000" cy="7200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A2310E88-E95B-4397-9860-E189947792D7}"/>
              </a:ext>
            </a:extLst>
          </p:cNvPr>
          <p:cNvSpPr txBox="1"/>
          <p:nvPr/>
        </p:nvSpPr>
        <p:spPr>
          <a:xfrm>
            <a:off x="6654826" y="9385592"/>
            <a:ext cx="144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덱 편집창</a:t>
            </a:r>
            <a:r>
              <a:rPr lang="en-US" altLang="ko-KR" sz="800" dirty="0"/>
              <a:t>-</a:t>
            </a:r>
            <a:r>
              <a:rPr lang="ko-KR" altLang="en-US" sz="800" dirty="0"/>
              <a:t>스킬 덱</a:t>
            </a:r>
          </a:p>
        </p:txBody>
      </p:sp>
      <p:pic>
        <p:nvPicPr>
          <p:cNvPr id="167" name="그림 166">
            <a:extLst>
              <a:ext uri="{FF2B5EF4-FFF2-40B4-BE49-F238E27FC236}">
                <a16:creationId xmlns:a16="http://schemas.microsoft.com/office/drawing/2014/main" id="{73C6C17E-B5BE-4A35-99F0-D449E953C304}"/>
              </a:ext>
            </a:extLst>
          </p:cNvPr>
          <p:cNvPicPr preferRelativeResize="0">
            <a:picLocks/>
          </p:cNvPicPr>
          <p:nvPr/>
        </p:nvPicPr>
        <p:blipFill>
          <a:blip r:embed="rId30"/>
          <a:stretch>
            <a:fillRect/>
          </a:stretch>
        </p:blipFill>
        <p:spPr>
          <a:xfrm>
            <a:off x="8091771" y="7710559"/>
            <a:ext cx="1440000" cy="720000"/>
          </a:xfrm>
          <a:prstGeom prst="rect">
            <a:avLst/>
          </a:prstGeom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1F3A29E0-1E73-4E90-802E-40E613CA63D1}"/>
              </a:ext>
            </a:extLst>
          </p:cNvPr>
          <p:cNvSpPr txBox="1"/>
          <p:nvPr/>
        </p:nvSpPr>
        <p:spPr>
          <a:xfrm>
            <a:off x="8091657" y="8457537"/>
            <a:ext cx="144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덱 저장 경고창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7DFE91E3-1746-4891-8937-6E9B7ABA2E8A}"/>
              </a:ext>
            </a:extLst>
          </p:cNvPr>
          <p:cNvSpPr txBox="1"/>
          <p:nvPr/>
        </p:nvSpPr>
        <p:spPr>
          <a:xfrm>
            <a:off x="10248488" y="8453032"/>
            <a:ext cx="144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덱 일람</a:t>
            </a:r>
            <a:r>
              <a:rPr lang="en-US" altLang="ko-KR" sz="800" dirty="0"/>
              <a:t>-</a:t>
            </a:r>
            <a:r>
              <a:rPr lang="ko-KR" altLang="en-US" sz="800" dirty="0"/>
              <a:t>사용 불가 알림창</a:t>
            </a:r>
          </a:p>
        </p:txBody>
      </p:sp>
      <p:pic>
        <p:nvPicPr>
          <p:cNvPr id="171" name="그림 170">
            <a:extLst>
              <a:ext uri="{FF2B5EF4-FFF2-40B4-BE49-F238E27FC236}">
                <a16:creationId xmlns:a16="http://schemas.microsoft.com/office/drawing/2014/main" id="{3AA46DC1-E07A-4E1A-8A1E-F0A6F30C0F4F}"/>
              </a:ext>
            </a:extLst>
          </p:cNvPr>
          <p:cNvPicPr preferRelativeResize="0">
            <a:picLocks/>
          </p:cNvPicPr>
          <p:nvPr/>
        </p:nvPicPr>
        <p:blipFill>
          <a:blip r:embed="rId31"/>
          <a:stretch>
            <a:fillRect/>
          </a:stretch>
        </p:blipFill>
        <p:spPr>
          <a:xfrm>
            <a:off x="10248488" y="7710559"/>
            <a:ext cx="1440000" cy="720000"/>
          </a:xfrm>
          <a:prstGeom prst="rect">
            <a:avLst/>
          </a:prstGeom>
        </p:spPr>
      </p:pic>
      <p:pic>
        <p:nvPicPr>
          <p:cNvPr id="173" name="그림 172">
            <a:extLst>
              <a:ext uri="{FF2B5EF4-FFF2-40B4-BE49-F238E27FC236}">
                <a16:creationId xmlns:a16="http://schemas.microsoft.com/office/drawing/2014/main" id="{03B0972E-BAE9-41BF-9F21-CBA0DCFBEAA3}"/>
              </a:ext>
            </a:extLst>
          </p:cNvPr>
          <p:cNvPicPr preferRelativeResize="0">
            <a:picLocks/>
          </p:cNvPicPr>
          <p:nvPr/>
        </p:nvPicPr>
        <p:blipFill>
          <a:blip r:embed="rId32"/>
          <a:stretch>
            <a:fillRect/>
          </a:stretch>
        </p:blipFill>
        <p:spPr>
          <a:xfrm>
            <a:off x="6654826" y="9611452"/>
            <a:ext cx="1440000" cy="720000"/>
          </a:xfrm>
          <a:prstGeom prst="rect">
            <a:avLst/>
          </a:prstGeom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362F335D-0806-4E6B-A4F9-D4C14A75668B}"/>
              </a:ext>
            </a:extLst>
          </p:cNvPr>
          <p:cNvSpPr txBox="1"/>
          <p:nvPr/>
        </p:nvSpPr>
        <p:spPr>
          <a:xfrm>
            <a:off x="6654826" y="10325684"/>
            <a:ext cx="144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덱 스킨 설정창</a:t>
            </a: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668E4D68-B9ED-4A78-8A7D-0F3215245FFB}"/>
              </a:ext>
            </a:extLst>
          </p:cNvPr>
          <p:cNvCxnSpPr>
            <a:cxnSpLocks/>
            <a:stCxn id="146" idx="3"/>
            <a:endCxn id="161" idx="1"/>
          </p:cNvCxnSpPr>
          <p:nvPr/>
        </p:nvCxnSpPr>
        <p:spPr>
          <a:xfrm>
            <a:off x="3776410" y="8069077"/>
            <a:ext cx="1438416" cy="1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6911D850-4ABC-4C60-9841-654526F582C1}"/>
              </a:ext>
            </a:extLst>
          </p:cNvPr>
          <p:cNvCxnSpPr>
            <a:cxnSpLocks/>
            <a:stCxn id="161" idx="3"/>
            <a:endCxn id="167" idx="1"/>
          </p:cNvCxnSpPr>
          <p:nvPr/>
        </p:nvCxnSpPr>
        <p:spPr>
          <a:xfrm>
            <a:off x="6654826" y="8070559"/>
            <a:ext cx="1436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0CB3AD58-CF44-4FA5-AC43-111F9CBACB2B}"/>
              </a:ext>
            </a:extLst>
          </p:cNvPr>
          <p:cNvCxnSpPr>
            <a:cxnSpLocks/>
            <a:stCxn id="167" idx="3"/>
            <a:endCxn id="171" idx="1"/>
          </p:cNvCxnSpPr>
          <p:nvPr/>
        </p:nvCxnSpPr>
        <p:spPr>
          <a:xfrm>
            <a:off x="9531771" y="8070559"/>
            <a:ext cx="7167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그림 178">
            <a:extLst>
              <a:ext uri="{FF2B5EF4-FFF2-40B4-BE49-F238E27FC236}">
                <a16:creationId xmlns:a16="http://schemas.microsoft.com/office/drawing/2014/main" id="{06FCE006-AB29-47DD-B361-AA12B683DC09}"/>
              </a:ext>
            </a:extLst>
          </p:cNvPr>
          <p:cNvPicPr preferRelativeResize="0">
            <a:picLocks/>
          </p:cNvPicPr>
          <p:nvPr/>
        </p:nvPicPr>
        <p:blipFill>
          <a:blip r:embed="rId33"/>
          <a:stretch>
            <a:fillRect/>
          </a:stretch>
        </p:blipFill>
        <p:spPr>
          <a:xfrm>
            <a:off x="6654826" y="10541128"/>
            <a:ext cx="1440000" cy="720000"/>
          </a:xfrm>
          <a:prstGeom prst="rect">
            <a:avLst/>
          </a:prstGeom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7B3D2808-63C5-4B02-AA75-06119E507B8D}"/>
              </a:ext>
            </a:extLst>
          </p:cNvPr>
          <p:cNvSpPr txBox="1"/>
          <p:nvPr/>
        </p:nvSpPr>
        <p:spPr>
          <a:xfrm>
            <a:off x="6654826" y="11270872"/>
            <a:ext cx="144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덱 배치 설정창</a:t>
            </a:r>
          </a:p>
        </p:txBody>
      </p:sp>
      <p:cxnSp>
        <p:nvCxnSpPr>
          <p:cNvPr id="181" name="연결선: 꺾임 180">
            <a:extLst>
              <a:ext uri="{FF2B5EF4-FFF2-40B4-BE49-F238E27FC236}">
                <a16:creationId xmlns:a16="http://schemas.microsoft.com/office/drawing/2014/main" id="{7067769C-BD2A-48AD-9BD4-AAC4834420ED}"/>
              </a:ext>
            </a:extLst>
          </p:cNvPr>
          <p:cNvCxnSpPr>
            <a:cxnSpLocks/>
            <a:stCxn id="147" idx="2"/>
            <a:endCxn id="158" idx="1"/>
          </p:cNvCxnSpPr>
          <p:nvPr/>
        </p:nvCxnSpPr>
        <p:spPr>
          <a:xfrm rot="16200000" flipH="1">
            <a:off x="3224622" y="8475104"/>
            <a:ext cx="385160" cy="721584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연결선: 꺾임 181">
            <a:extLst>
              <a:ext uri="{FF2B5EF4-FFF2-40B4-BE49-F238E27FC236}">
                <a16:creationId xmlns:a16="http://schemas.microsoft.com/office/drawing/2014/main" id="{C050AA53-F011-415E-B11C-FDC94B060987}"/>
              </a:ext>
            </a:extLst>
          </p:cNvPr>
          <p:cNvCxnSpPr>
            <a:cxnSpLocks/>
            <a:stCxn id="147" idx="2"/>
            <a:endCxn id="149" idx="1"/>
          </p:cNvCxnSpPr>
          <p:nvPr/>
        </p:nvCxnSpPr>
        <p:spPr>
          <a:xfrm rot="16200000" flipH="1">
            <a:off x="2755976" y="8943750"/>
            <a:ext cx="1322453" cy="721584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연결선: 꺾임 182">
            <a:extLst>
              <a:ext uri="{FF2B5EF4-FFF2-40B4-BE49-F238E27FC236}">
                <a16:creationId xmlns:a16="http://schemas.microsoft.com/office/drawing/2014/main" id="{179EA7D2-FF91-4E4A-9119-1CC9E9545F34}"/>
              </a:ext>
            </a:extLst>
          </p:cNvPr>
          <p:cNvCxnSpPr>
            <a:cxnSpLocks/>
            <a:stCxn id="147" idx="2"/>
            <a:endCxn id="152" idx="1"/>
          </p:cNvCxnSpPr>
          <p:nvPr/>
        </p:nvCxnSpPr>
        <p:spPr>
          <a:xfrm rot="16200000" flipH="1">
            <a:off x="2293608" y="9406118"/>
            <a:ext cx="2245604" cy="72000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연결선: 꺾임 183">
            <a:extLst>
              <a:ext uri="{FF2B5EF4-FFF2-40B4-BE49-F238E27FC236}">
                <a16:creationId xmlns:a16="http://schemas.microsoft.com/office/drawing/2014/main" id="{0B1A0D19-B81F-4085-84BB-A9D6F10F3BB6}"/>
              </a:ext>
            </a:extLst>
          </p:cNvPr>
          <p:cNvCxnSpPr>
            <a:cxnSpLocks/>
            <a:stCxn id="147" idx="2"/>
            <a:endCxn id="155" idx="1"/>
          </p:cNvCxnSpPr>
          <p:nvPr/>
        </p:nvCxnSpPr>
        <p:spPr>
          <a:xfrm rot="16200000" flipH="1">
            <a:off x="1831241" y="9868485"/>
            <a:ext cx="3168755" cy="718416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연결선: 꺾임 184">
            <a:extLst>
              <a:ext uri="{FF2B5EF4-FFF2-40B4-BE49-F238E27FC236}">
                <a16:creationId xmlns:a16="http://schemas.microsoft.com/office/drawing/2014/main" id="{12F16B93-12AF-4F39-8AFB-695BF0C0EC45}"/>
              </a:ext>
            </a:extLst>
          </p:cNvPr>
          <p:cNvCxnSpPr>
            <a:cxnSpLocks/>
            <a:stCxn id="162" idx="2"/>
            <a:endCxn id="164" idx="1"/>
          </p:cNvCxnSpPr>
          <p:nvPr/>
        </p:nvCxnSpPr>
        <p:spPr>
          <a:xfrm rot="16200000" flipH="1">
            <a:off x="6102246" y="8475896"/>
            <a:ext cx="385160" cy="72000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연결선: 꺾임 185">
            <a:extLst>
              <a:ext uri="{FF2B5EF4-FFF2-40B4-BE49-F238E27FC236}">
                <a16:creationId xmlns:a16="http://schemas.microsoft.com/office/drawing/2014/main" id="{B0654AD9-4C80-4694-A232-F732B39B1963}"/>
              </a:ext>
            </a:extLst>
          </p:cNvPr>
          <p:cNvCxnSpPr>
            <a:cxnSpLocks/>
            <a:stCxn id="162" idx="2"/>
            <a:endCxn id="173" idx="1"/>
          </p:cNvCxnSpPr>
          <p:nvPr/>
        </p:nvCxnSpPr>
        <p:spPr>
          <a:xfrm rot="16200000" flipH="1">
            <a:off x="5630758" y="8947384"/>
            <a:ext cx="1328136" cy="72000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연결선: 꺾임 186">
            <a:extLst>
              <a:ext uri="{FF2B5EF4-FFF2-40B4-BE49-F238E27FC236}">
                <a16:creationId xmlns:a16="http://schemas.microsoft.com/office/drawing/2014/main" id="{8980538C-1CB6-442C-A253-E6F76C43ABEB}"/>
              </a:ext>
            </a:extLst>
          </p:cNvPr>
          <p:cNvCxnSpPr>
            <a:cxnSpLocks/>
            <a:stCxn id="162" idx="2"/>
            <a:endCxn id="179" idx="1"/>
          </p:cNvCxnSpPr>
          <p:nvPr/>
        </p:nvCxnSpPr>
        <p:spPr>
          <a:xfrm rot="16200000" flipH="1">
            <a:off x="5165920" y="9412222"/>
            <a:ext cx="2257812" cy="72000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연결선: 꺾임 187">
            <a:extLst>
              <a:ext uri="{FF2B5EF4-FFF2-40B4-BE49-F238E27FC236}">
                <a16:creationId xmlns:a16="http://schemas.microsoft.com/office/drawing/2014/main" id="{E40A7A21-71DE-479B-9C87-8BBB9C9CF814}"/>
              </a:ext>
            </a:extLst>
          </p:cNvPr>
          <p:cNvCxnSpPr>
            <a:cxnSpLocks/>
            <a:stCxn id="4" idx="3"/>
            <a:endCxn id="146" idx="1"/>
          </p:cNvCxnSpPr>
          <p:nvPr/>
        </p:nvCxnSpPr>
        <p:spPr>
          <a:xfrm>
            <a:off x="1605286" y="520013"/>
            <a:ext cx="731124" cy="754906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548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그림 130">
            <a:extLst>
              <a:ext uri="{FF2B5EF4-FFF2-40B4-BE49-F238E27FC236}">
                <a16:creationId xmlns:a16="http://schemas.microsoft.com/office/drawing/2014/main" id="{81FB6185-1D0D-4AC5-BB6F-C5713DF5C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046" y="0"/>
            <a:ext cx="6881908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D921B1F-D7F4-4C28-A167-970EBA79B1BE}"/>
              </a:ext>
            </a:extLst>
          </p:cNvPr>
          <p:cNvSpPr/>
          <p:nvPr/>
        </p:nvSpPr>
        <p:spPr>
          <a:xfrm>
            <a:off x="2463800" y="-84667"/>
            <a:ext cx="3073400" cy="323426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9B36BE-DCD5-455F-9965-B2A82EB93630}"/>
              </a:ext>
            </a:extLst>
          </p:cNvPr>
          <p:cNvSpPr/>
          <p:nvPr/>
        </p:nvSpPr>
        <p:spPr>
          <a:xfrm>
            <a:off x="5460998" y="-84668"/>
            <a:ext cx="4267202" cy="41825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EFD9EF5-1FC0-4267-834F-48F74D478D27}"/>
              </a:ext>
            </a:extLst>
          </p:cNvPr>
          <p:cNvSpPr/>
          <p:nvPr/>
        </p:nvSpPr>
        <p:spPr>
          <a:xfrm>
            <a:off x="5403476" y="4097865"/>
            <a:ext cx="4267202" cy="284480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BEC566-EB8E-4D69-B652-CBDE934F1AE4}"/>
              </a:ext>
            </a:extLst>
          </p:cNvPr>
          <p:cNvSpPr/>
          <p:nvPr/>
        </p:nvSpPr>
        <p:spPr>
          <a:xfrm>
            <a:off x="3479800" y="4055531"/>
            <a:ext cx="2057400" cy="284480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898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105</Words>
  <Application>Microsoft Office PowerPoint</Application>
  <PresentationFormat>와이드스크린</PresentationFormat>
  <Paragraphs>32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5" baseType="lpstr">
      <vt:lpstr>맑은 고딕</vt:lpstr>
      <vt:lpstr>Arial</vt:lpstr>
      <vt:lpstr>Office 테마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124</cp:revision>
  <dcterms:created xsi:type="dcterms:W3CDTF">2024-12-13T09:56:55Z</dcterms:created>
  <dcterms:modified xsi:type="dcterms:W3CDTF">2024-12-18T10:51:11Z</dcterms:modified>
</cp:coreProperties>
</file>